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58" r:id="rId6"/>
    <p:sldId id="259" r:id="rId7"/>
    <p:sldId id="265" r:id="rId8"/>
    <p:sldId id="266" r:id="rId9"/>
    <p:sldId id="260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60" y="2276872"/>
            <a:ext cx="7772400" cy="1470025"/>
          </a:xfrm>
        </p:spPr>
        <p:txBody>
          <a:bodyPr>
            <a:normAutofit/>
          </a:bodyPr>
          <a:lstStyle/>
          <a:p>
            <a:r>
              <a:rPr lang="kk-KZ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Өтпелі типті </a:t>
            </a:r>
            <a:r>
              <a:rPr lang="kk-KZ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жол </a:t>
            </a:r>
            <a:r>
              <a:rPr lang="kk-KZ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төсемесінің құрылысы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397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975239" y="1196752"/>
            <a:ext cx="5246370" cy="280035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756" y="4653136"/>
            <a:ext cx="5208651" cy="127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1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49313"/>
            <a:ext cx="8229600" cy="574675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</a:t>
            </a:r>
            <a:r>
              <a:rPr lang="kk-KZ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 СІЛТЕМЕЛЕР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25607-94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Смеси щебеночно-гравийно-песчаные для покрытий и оснований автомобильных дорог и аэродромов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8267-93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Щебень и гравий из плотных горных пород для строительных работ. Технические условия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8269.0-97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Щебень и гравий из плотных горных пород и отходов промышленного производства для строительных работ. Методы физико-механических испытаний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3344-83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 Щебень и песок шлаковые для дорожного строительства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8736-93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Песок для строительных работ</a:t>
            </a: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1549-2006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щебеночно-гравийно-песчанные и щебень для покрытий и оснований автомобильных дорог и аэродромов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951-92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(Құрылыс жұмыстарына арналған малтатас қиыршығы)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284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АНЫҚТАМАЛАР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1196752"/>
            <a:ext cx="8579296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Малтатас</a:t>
            </a:r>
            <a:r>
              <a:rPr kumimoji="0" lang="kk-KZ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негізінен кесе-көлденеңі 2-70 мм мөлшеріндегі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тау жыныстарының жентектелген сынықтарынан құралатын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борпылдақ </a:t>
            </a: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і</a:t>
            </a: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 сынықты шөгінді жыныс.</a:t>
            </a:r>
            <a:r>
              <a:rPr lang="kk-KZ" alt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algn="just">
              <a:buNone/>
            </a:pPr>
            <a:r>
              <a:rPr lang="kk-KZ" alt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Малта</a:t>
            </a: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тастың құрылыстық қасиеті өзі пайда болған тау </a:t>
            </a:r>
          </a:p>
          <a:p>
            <a:pPr marL="0" lvl="0" algn="just">
              <a:buNone/>
            </a:pP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жынысының беріктілігінен, желге мүжілу және жентектелу </a:t>
            </a:r>
          </a:p>
          <a:p>
            <a:pPr marL="0" lvl="0" algn="just">
              <a:buNone/>
            </a:pP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дәрежесіне байланысты.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Құрылыстық қиыршықтас </a:t>
            </a:r>
            <a:r>
              <a:rPr kumimoji="0" lang="kk-KZ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табиғи және қатты тау жыныстарын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 жасанды тас материалдарды арнайы ұсақтау арқылы алынған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қиыршық тастан тұратын өлшемдері 5-150 мм қатты берік тастың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өткір сынықтары.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Құмдар</a:t>
            </a:r>
            <a:r>
              <a:rPr kumimoji="0" lang="kk-KZ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кварц (құмдарынан), дала шпаттарының,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слюдалар түйіршіктерінен және кейбір жағдайларда шаң, саз және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органикалық бөлшектерден тұратын, мөлшері 0,1 мм-ден 1 мм-ге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дейінгі шөгінді сынықтарынан құралған борпылдақ ұсақ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сынықты        шөгінді тау жыныстары.</a:t>
            </a:r>
            <a:endParaRPr kumimoji="0" lang="kk-KZ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341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7988" y="404664"/>
            <a:ext cx="8229600" cy="1143000"/>
          </a:xfrm>
        </p:spPr>
        <p:txBody>
          <a:bodyPr>
            <a:norm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Малтатасты жамылғы төсемелері мен негіздері түрлері мен дәнділік құрамы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74987"/>
              </p:ext>
            </p:extLst>
          </p:nvPr>
        </p:nvGraphicFramePr>
        <p:xfrm>
          <a:off x="539552" y="1598981"/>
          <a:ext cx="8424934" cy="487417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808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8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88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7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конструкция түрі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345" marR="55345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материалдар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345" marR="55345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қолдану ауданы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345" marR="55345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631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фракциялы ұсақталған малтатас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345" marR="55345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1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Малтатасты </a:t>
                      </a: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негіз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Малтатасты  төсемелер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Ұсатылу (тозу) дәрежесіне байланысты малтатас маркалары: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Др8(И1),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Др12(И12);	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Др16(И3);	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Др24(И4)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Ұсатылу (тозу) дәрежесіне байланысты малтатас маркалары: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Др8(И1),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Др12(И12);	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Др16(И3);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345" marR="5534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kk-KZ" sz="9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kk-KZ" sz="9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kk-KZ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Барлық </a:t>
                      </a: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санатты жолдарда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...V санатты жолдарда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IV...V санатты жолдарда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kk-KZ" sz="12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Қозғалыс </a:t>
                      </a: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қарқындылығы 1000 авт. тәулікке дейін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345" marR="5534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23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оптималды құрамды  малтатас қоспасы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345" marR="55345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00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Малтатасты </a:t>
                      </a: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негіз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Малтатасты  төсемелер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Ұсатылу (тозу) дәрежесіне байланысты малтатас маркалары: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Др8(И1),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Др12(И12);	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Др16(И3);	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Др24(И4)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Ұсатылу (тозу) дәрежесіне байланысты малтатас маркалары: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Др8(И1), Др12(И12);	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Др16(И3); Др24(И4)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345" marR="5534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 </a:t>
                      </a:r>
                      <a:endParaRPr lang="kk-KZ" sz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kk-KZ" sz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Барлық 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санатты жолдарда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kk-KZ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...V санатты жолдарда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IV...V санатты жолдарда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kk-KZ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Қозғалыс 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қарқындылығы 500 авт. тәулікке дейін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345" marR="5534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114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29600" cy="1143000"/>
          </a:xfrm>
        </p:spPr>
        <p:txBody>
          <a:bodyPr>
            <a:no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Малтатасты жамылғы төсемелері мен негіздері құрылысы кезінде пайда болатын кемшіліктер және оларды жою шаралары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93" y="2204864"/>
            <a:ext cx="8838262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35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624" y="908720"/>
            <a:ext cx="8229600" cy="1013309"/>
          </a:xfrm>
        </p:spPr>
        <p:txBody>
          <a:bodyPr>
            <a:normAutofit fontScale="90000"/>
          </a:bodyPr>
          <a:lstStyle/>
          <a:p>
            <a:r>
              <a:rPr lang="kk-KZ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ҚИЫРШЫҚ ТАСТАН ЖАМЫЛҒЫ НЕГІЗІ МЕН ТӨСЕМЕСІН ТҰРҒЫЗУ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79600" y="1415374"/>
            <a:ext cx="18585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580">
              <a:spcAft>
                <a:spcPts val="0"/>
              </a:spcAft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5.3 – кесте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600" y="1788341"/>
            <a:ext cx="7912989" cy="487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449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43608" y="1196752"/>
            <a:ext cx="1282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5.4 – кесте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772816"/>
            <a:ext cx="8242459" cy="255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911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1905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pPr marL="0" lv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Қиыршықтасты жамылғы төсемелерін екі тәсілмен тұрғызады: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b="1" dirty="0">
                <a:latin typeface="Times New Roman" pitchFamily="18" charset="0"/>
                <a:cs typeface="Times New Roman" pitchFamily="18" charset="0"/>
              </a:rPr>
              <a:t>Сыңалау тәсілі;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b="1" dirty="0">
                <a:latin typeface="Times New Roman" pitchFamily="18" charset="0"/>
                <a:cs typeface="Times New Roman" pitchFamily="18" charset="0"/>
              </a:rPr>
              <a:t>Тығыз қоспалар тәсілі.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Салынған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жамылғылардың беріктілігі 350...450 МПа серпімділік модулымен сипатталынады.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956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624" y="476672"/>
            <a:ext cx="8229600" cy="1143000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Қиыршықтас таратқыштардың техникалық сипаттамалары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8248174" cy="342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744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306</Words>
  <Application>Microsoft Office PowerPoint</Application>
  <PresentationFormat>Экран (4:3)</PresentationFormat>
  <Paragraphs>91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TimesNewRoman</vt:lpstr>
      <vt:lpstr>Тема Office</vt:lpstr>
      <vt:lpstr>Өтпелі типті  жол төсемесінің құрылысы</vt:lpstr>
      <vt:lpstr>Презентация PowerPoint</vt:lpstr>
      <vt:lpstr>НОРМАТИВТІ СІЛТЕМЕЛЕР </vt:lpstr>
      <vt:lpstr>АНЫҚТАМАЛАР</vt:lpstr>
      <vt:lpstr>Малтатасты жамылғы төсемелері мен негіздері түрлері мен дәнділік құрамы </vt:lpstr>
      <vt:lpstr>Малтатасты жамылғы төсемелері мен негіздері құрылысы кезінде пайда болатын кемшіліктер және оларды жою шаралары</vt:lpstr>
      <vt:lpstr>ҚИЫРШЫҚ ТАСТАН ЖАМЫЛҒЫ НЕГІЗІ МЕН ТӨСЕМЕСІН ТҰРҒЫЗУ </vt:lpstr>
      <vt:lpstr>Презентация PowerPoint</vt:lpstr>
      <vt:lpstr>Презентация PowerPoint</vt:lpstr>
      <vt:lpstr>Қиыршықтас таратқыштардың техникалық сипаттамалары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Өтпелі типті  жол төсемесінің құрылысы</dc:title>
  <dc:creator>Админ</dc:creator>
  <cp:lastModifiedBy>Bakytbek</cp:lastModifiedBy>
  <cp:revision>8</cp:revision>
  <dcterms:created xsi:type="dcterms:W3CDTF">2016-03-03T09:26:45Z</dcterms:created>
  <dcterms:modified xsi:type="dcterms:W3CDTF">2017-10-05T18:08:52Z</dcterms:modified>
</cp:coreProperties>
</file>